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Personalisierte Kinderbücher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5318" y="1703296"/>
            <a:ext cx="9299294" cy="2293604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Mit eigenen Fotos des Kindes/der Kindergruppe und der Familie/des sozialen Umfeldes</a:t>
            </a:r>
          </a:p>
          <a:p>
            <a:r>
              <a:rPr lang="de-DE" dirty="0" smtClean="0"/>
              <a:t>Mit der Möglichkeit das Buch selbst fortzusetzen</a:t>
            </a:r>
          </a:p>
          <a:p>
            <a:pPr defTabSz="411163">
              <a:tabLst>
                <a:tab pos="7450138" algn="l"/>
                <a:tab pos="7718425" algn="l"/>
              </a:tabLst>
            </a:pPr>
            <a:r>
              <a:rPr lang="de-DE" dirty="0" smtClean="0"/>
              <a:t>Themen: </a:t>
            </a:r>
          </a:p>
          <a:p>
            <a:pPr lvl="1" defTabSz="411163">
              <a:tabLst>
                <a:tab pos="7450138" algn="l"/>
                <a:tab pos="7718425" algn="l"/>
              </a:tabLst>
            </a:pPr>
            <a:r>
              <a:rPr lang="de-DE" dirty="0" smtClean="0"/>
              <a:t>Ich und meine Familie; wie bin ich geboren, wer gehört zu mir </a:t>
            </a:r>
          </a:p>
          <a:p>
            <a:pPr lvl="1" defTabSz="411163">
              <a:tabLst>
                <a:tab pos="7450138" algn="l"/>
                <a:tab pos="7718425" algn="l"/>
              </a:tabLst>
            </a:pPr>
            <a:r>
              <a:rPr lang="de-DE" dirty="0" smtClean="0"/>
              <a:t>Inklusion – Bin ich eine Giraffe, wenn ich keine </a:t>
            </a:r>
            <a:r>
              <a:rPr lang="de-DE" dirty="0" err="1" smtClean="0"/>
              <a:t>Höker</a:t>
            </a:r>
            <a:r>
              <a:rPr lang="de-DE" dirty="0" smtClean="0"/>
              <a:t> habe? Vielfalt von Daseinsweisen, kritische Auseinandersetzung mit Normalität</a:t>
            </a:r>
          </a:p>
          <a:p>
            <a:pPr defTabSz="411163">
              <a:tabLst>
                <a:tab pos="7450138" algn="l"/>
                <a:tab pos="7718425" algn="l"/>
              </a:tabLst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98812" y="4148417"/>
            <a:ext cx="4101353" cy="2191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2" y="4076598"/>
            <a:ext cx="2000862" cy="23355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7" y="4228113"/>
            <a:ext cx="2709969" cy="203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3783" y="530818"/>
            <a:ext cx="3362136" cy="2262781"/>
          </a:xfrm>
        </p:spPr>
        <p:txBody>
          <a:bodyPr>
            <a:noAutofit/>
          </a:bodyPr>
          <a:lstStyle/>
          <a:p>
            <a:r>
              <a:rPr lang="de-DE" sz="2800" dirty="0" smtClean="0"/>
              <a:t>Weiteres personalisiertes Kinderbuch mit dem Thema Geburt &amp; Familie möglich:</a:t>
            </a:r>
            <a:endParaRPr lang="de-DE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52781" y="3053159"/>
            <a:ext cx="4014066" cy="328444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Wer hat mir das Ei in mein Nest gelegt: ein Vogel der alle besucht, die für das Kind wichtig sind und sie nach dem grünen Ei fragt – ein Familienalbum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Und einiges erfahren kann über verschiedene Vögel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Und vom Ei und dem Schlüpfen von Vogelkindern aus dem Ei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und der eigenen Geburt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72" y="0"/>
            <a:ext cx="5875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Kontakt und Bestellung: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smtClean="0"/>
              <a:t>Angelika Ertl – </a:t>
            </a:r>
            <a:r>
              <a:rPr lang="de-DE" dirty="0" err="1" smtClean="0"/>
              <a:t>fon</a:t>
            </a:r>
            <a:r>
              <a:rPr lang="de-DE" dirty="0" smtClean="0"/>
              <a:t> +491622189355 und angelika.ertl.camara@gmail.com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69141" y="618565"/>
            <a:ext cx="5338483" cy="2262781"/>
          </a:xfrm>
        </p:spPr>
        <p:txBody>
          <a:bodyPr>
            <a:noAutofit/>
          </a:bodyPr>
          <a:lstStyle/>
          <a:p>
            <a:r>
              <a:rPr lang="de-DE" sz="3600" dirty="0" smtClean="0"/>
              <a:t>Das Giraffenkind, </a:t>
            </a:r>
            <a:br>
              <a:rPr lang="de-DE" sz="3600" dirty="0" smtClean="0"/>
            </a:br>
            <a:r>
              <a:rPr lang="de-DE" sz="3600" dirty="0" smtClean="0"/>
              <a:t>das seine </a:t>
            </a:r>
            <a:r>
              <a:rPr lang="de-DE" sz="3600" dirty="0" err="1" smtClean="0"/>
              <a:t>Höker</a:t>
            </a:r>
            <a:r>
              <a:rPr lang="de-DE" sz="3600" dirty="0" smtClean="0"/>
              <a:t> sucht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24635" y="3576919"/>
            <a:ext cx="3971365" cy="2326744"/>
          </a:xfrm>
        </p:spPr>
        <p:txBody>
          <a:bodyPr>
            <a:normAutofit lnSpcReduction="10000"/>
          </a:bodyPr>
          <a:lstStyle/>
          <a:p>
            <a:r>
              <a:rPr lang="de-DE" b="1" dirty="0" smtClean="0"/>
              <a:t>Beispiel für ein personalisiertes</a:t>
            </a:r>
          </a:p>
          <a:p>
            <a:r>
              <a:rPr lang="de-DE" b="1" dirty="0" smtClean="0"/>
              <a:t>Kinderbuch</a:t>
            </a:r>
          </a:p>
          <a:p>
            <a:r>
              <a:rPr lang="de-DE" dirty="0" smtClean="0"/>
              <a:t>- für ein Kind, mit Fotos von Familienmitgliedern und allen, die im Leben des Kindes wichtig sind</a:t>
            </a:r>
          </a:p>
          <a:p>
            <a:r>
              <a:rPr lang="de-DE" dirty="0" smtClean="0"/>
              <a:t>- für eine Kindergruppe in Tages-pflege, Kita oder Familienzentrum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20" y="0"/>
            <a:ext cx="473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0613" y="376520"/>
            <a:ext cx="6347012" cy="2303122"/>
          </a:xfrm>
        </p:spPr>
        <p:txBody>
          <a:bodyPr>
            <a:noAutofit/>
          </a:bodyPr>
          <a:lstStyle/>
          <a:p>
            <a:r>
              <a:rPr lang="de-DE" sz="3600" dirty="0" smtClean="0"/>
              <a:t>Worum es geht im personalisierten Kinderbuch</a:t>
            </a:r>
            <a:br>
              <a:rPr lang="de-DE" sz="3600" dirty="0" smtClean="0"/>
            </a:br>
            <a:r>
              <a:rPr lang="de-DE" sz="3600" dirty="0" smtClean="0"/>
              <a:t>„Das Giraffenkind, </a:t>
            </a:r>
            <a:br>
              <a:rPr lang="de-DE" sz="3600" dirty="0" smtClean="0"/>
            </a:br>
            <a:r>
              <a:rPr lang="de-DE" sz="3600" dirty="0" smtClean="0"/>
              <a:t>das seine Höcker sucht“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24635" y="3133163"/>
            <a:ext cx="4867836" cy="3697942"/>
          </a:xfrm>
        </p:spPr>
        <p:txBody>
          <a:bodyPr>
            <a:normAutofit fontScale="70000" lnSpcReduction="20000"/>
          </a:bodyPr>
          <a:lstStyle/>
          <a:p>
            <a:r>
              <a:rPr lang="de-DE" sz="2000" dirty="0" smtClean="0"/>
              <a:t>Ein Giraffenkind entdeckt, dass es keine Höcker hat und fragt sich, ob er dann wirklich eine Giraffe ist.</a:t>
            </a:r>
          </a:p>
          <a:p>
            <a:r>
              <a:rPr lang="de-DE" sz="2000" dirty="0" smtClean="0"/>
              <a:t>Das Giraffenkind befragt viele andere Menschen aus dem Umfeld des Kindes/der Kindergruppe.</a:t>
            </a:r>
          </a:p>
          <a:p>
            <a:r>
              <a:rPr lang="de-DE" sz="2000" dirty="0" smtClean="0"/>
              <a:t>Auf der Suche danach, ob es eine Giraffe ist oder ein anderes Tier, lernt das Giraffenkind die Lebensweise von Giraffen kennen. </a:t>
            </a:r>
          </a:p>
          <a:p>
            <a:r>
              <a:rPr lang="de-DE" sz="2000" dirty="0" smtClean="0"/>
              <a:t>Das Giraffenkind lernt bei seiner Suche noch viele andere „besondere und einzigartige“ Giraffen kennen, die alle davon überzeugt sind, dass sie Giraffen sind.</a:t>
            </a:r>
          </a:p>
          <a:p>
            <a:r>
              <a:rPr lang="de-DE" sz="2000" dirty="0" smtClean="0"/>
              <a:t>Am Ende ist das Kind/die Kindergruppe gefragt und kann eigene Gedanken ins EIGENE Buch vom Giraffenkind schreiben und malen.</a:t>
            </a:r>
          </a:p>
          <a:p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20" y="0"/>
            <a:ext cx="473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0613" y="376520"/>
            <a:ext cx="6347012" cy="2303122"/>
          </a:xfrm>
        </p:spPr>
        <p:txBody>
          <a:bodyPr>
            <a:noAutofit/>
          </a:bodyPr>
          <a:lstStyle/>
          <a:p>
            <a:r>
              <a:rPr lang="de-DE" sz="3600" dirty="0" smtClean="0"/>
              <a:t>Worum es geht im personalisierten Kinderbuch</a:t>
            </a:r>
            <a:br>
              <a:rPr lang="de-DE" sz="3600" dirty="0" smtClean="0"/>
            </a:br>
            <a:r>
              <a:rPr lang="de-DE" sz="3600" dirty="0" smtClean="0"/>
              <a:t>„Das Giraffenkind, </a:t>
            </a:r>
            <a:br>
              <a:rPr lang="de-DE" sz="3600" dirty="0" smtClean="0"/>
            </a:br>
            <a:r>
              <a:rPr lang="de-DE" sz="3600" dirty="0" smtClean="0"/>
              <a:t>das seine </a:t>
            </a:r>
            <a:r>
              <a:rPr lang="de-DE" sz="3600" dirty="0" err="1" smtClean="0"/>
              <a:t>Höker</a:t>
            </a:r>
            <a:r>
              <a:rPr lang="de-DE" sz="3600" dirty="0" smtClean="0"/>
              <a:t> sucht“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24635" y="3173509"/>
            <a:ext cx="4975412" cy="232674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Ein Inklusives Kinderbuch: Was bedeutet es einzigartig zu sein? Vielfalt von Lebensweisen und Eigenheiten. Kritische Fragen nach Normalität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Ein personalisiertes Buch, in dem das Kind/die Kindergruppe auf „Forschungsreise“ geht und verschiedene Meinungen und Sichtweisen kennenlernen kann und eigene Antworten findet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Ein personalisiertes </a:t>
            </a:r>
            <a:r>
              <a:rPr lang="de-DE" sz="1400" dirty="0" smtClean="0"/>
              <a:t>Buch mit </a:t>
            </a:r>
            <a:r>
              <a:rPr lang="de-DE" sz="1400" dirty="0" smtClean="0"/>
              <a:t>Fotos von Menschen aus dem eigenen Umfeld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Ein Sachbuch über Giraffen: wie sie Kinder gebären, wie sie schlafen, trinken, essen, welche Besonderheiten sie haben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20" y="0"/>
            <a:ext cx="473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0613" y="376520"/>
            <a:ext cx="6347012" cy="2303122"/>
          </a:xfrm>
        </p:spPr>
        <p:txBody>
          <a:bodyPr>
            <a:noAutofit/>
          </a:bodyPr>
          <a:lstStyle/>
          <a:p>
            <a:r>
              <a:rPr lang="de-DE" sz="3600" dirty="0" smtClean="0"/>
              <a:t>Wie es entsteht – das personalisierte Kinderbuch</a:t>
            </a:r>
            <a:br>
              <a:rPr lang="de-DE" sz="3600" dirty="0" smtClean="0"/>
            </a:br>
            <a:r>
              <a:rPr lang="de-DE" sz="3600" dirty="0" smtClean="0"/>
              <a:t>„Das Giraffenkind, </a:t>
            </a:r>
            <a:br>
              <a:rPr lang="de-DE" sz="3600" dirty="0" smtClean="0"/>
            </a:br>
            <a:r>
              <a:rPr lang="de-DE" sz="3600" dirty="0" smtClean="0"/>
              <a:t>das seine </a:t>
            </a:r>
            <a:r>
              <a:rPr lang="de-DE" sz="3600" dirty="0" err="1" smtClean="0"/>
              <a:t>Höker</a:t>
            </a:r>
            <a:r>
              <a:rPr lang="de-DE" sz="3600" dirty="0" smtClean="0"/>
              <a:t> sucht“</a:t>
            </a:r>
            <a:endParaRPr lang="de-DE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24635" y="3173509"/>
            <a:ext cx="4975412" cy="2326744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Sie schicken digitale Fotos ein von der Hauptperson mit einer Beschreibung von Alter, Vorlieben, aktuellen Lebensthemen, Interesse und Kenntnis von Giraffen, und was ein Thema sein soll in diesem Buch.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Sie schicken digitale Fotos von Personen ein, die im Buch eine Rolle spielen sollen und geben Informationen, die von der Person aufgenommen werden sollen.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Sie wählen das Format. Ich bevorzuge ein Fotoalbum in Größe 30x30 cm mit 50 Seiten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smtClean="0"/>
              <a:t>Kosten: Materialkosten, Versandkosten, Erstellungskosten: 40,00 €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4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20" y="0"/>
            <a:ext cx="473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15" y="0"/>
            <a:ext cx="600108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084294" y="672354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Beispiele aus dem Buch:</a:t>
            </a:r>
          </a:p>
          <a:p>
            <a:r>
              <a:rPr lang="de-DE" b="1" dirty="0" smtClean="0"/>
              <a:t>Gemaltes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20" y="4343399"/>
            <a:ext cx="1796994" cy="22322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21893" y="6521822"/>
            <a:ext cx="3239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Eine Giraffe mit 2 schweren goldenen Hökern</a:t>
            </a:r>
            <a:endParaRPr lang="de-DE" sz="11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38" y="1405652"/>
            <a:ext cx="2314576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84294" y="672354"/>
            <a:ext cx="388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Beispiele aus dem Buch:</a:t>
            </a:r>
          </a:p>
          <a:p>
            <a:r>
              <a:rPr lang="de-DE" b="1" dirty="0" smtClean="0"/>
              <a:t>Fotos für den </a:t>
            </a:r>
            <a:r>
              <a:rPr lang="de-DE" b="1" dirty="0" err="1" smtClean="0"/>
              <a:t>Sachteil</a:t>
            </a:r>
            <a:r>
              <a:rPr lang="de-DE" b="1" dirty="0" smtClean="0"/>
              <a:t> des Buches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-7917" b="-1"/>
          <a:stretch/>
        </p:blipFill>
        <p:spPr>
          <a:xfrm>
            <a:off x="8778766" y="-218917"/>
            <a:ext cx="3413234" cy="25612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78766" y="4515626"/>
            <a:ext cx="3413234" cy="23423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37" y="2404367"/>
            <a:ext cx="3420572" cy="228038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66" y="2342374"/>
            <a:ext cx="3425924" cy="21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8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84294" y="672354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Beispiele aus dem Buch:</a:t>
            </a:r>
          </a:p>
          <a:p>
            <a:r>
              <a:rPr lang="de-DE" b="1" dirty="0" smtClean="0"/>
              <a:t>Inklusion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5" y="1307061"/>
            <a:ext cx="6924675" cy="50958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4" y="3161288"/>
            <a:ext cx="3039114" cy="324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49" y="0"/>
            <a:ext cx="752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493</Words>
  <Application>Microsoft Office PowerPoint</Application>
  <PresentationFormat>Breitbild</PresentationFormat>
  <Paragraphs>41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Wingdings</vt:lpstr>
      <vt:lpstr>Wingdings 3</vt:lpstr>
      <vt:lpstr>Fetzen</vt:lpstr>
      <vt:lpstr>Personalisierte Kinderbücher</vt:lpstr>
      <vt:lpstr>Das Giraffenkind,  das seine Höker sucht</vt:lpstr>
      <vt:lpstr>Worum es geht im personalisierten Kinderbuch „Das Giraffenkind,  das seine Höcker sucht“</vt:lpstr>
      <vt:lpstr>Worum es geht im personalisierten Kinderbuch „Das Giraffenkind,  das seine Höker sucht“</vt:lpstr>
      <vt:lpstr>Wie es entsteht – das personalisierte Kinderbuch „Das Giraffenkind,  das seine Höker sucht“</vt:lpstr>
      <vt:lpstr>PowerPoint-Präsentation</vt:lpstr>
      <vt:lpstr>PowerPoint-Präsentation</vt:lpstr>
      <vt:lpstr>PowerPoint-Präsentation</vt:lpstr>
      <vt:lpstr>PowerPoint-Präsentation</vt:lpstr>
      <vt:lpstr>Weiteres personalisiertes Kinderbuch mit dem Thema Geburt &amp; Familie möglich: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Giraffenkind,  das seine Höcker sucht</dc:title>
  <dc:creator>Angelika Ertl</dc:creator>
  <cp:lastModifiedBy>Angelika Ertl</cp:lastModifiedBy>
  <cp:revision>13</cp:revision>
  <dcterms:created xsi:type="dcterms:W3CDTF">2021-05-02T07:07:09Z</dcterms:created>
  <dcterms:modified xsi:type="dcterms:W3CDTF">2021-05-04T09:24:40Z</dcterms:modified>
</cp:coreProperties>
</file>